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60" r:id="rId3"/>
    <p:sldId id="259" r:id="rId4"/>
    <p:sldId id="265" r:id="rId5"/>
    <p:sldId id="264" r:id="rId6"/>
    <p:sldId id="263" r:id="rId7"/>
    <p:sldId id="266" r:id="rId8"/>
    <p:sldId id="262" r:id="rId9"/>
    <p:sldId id="261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 varScale="1">
        <p:scale>
          <a:sx n="111" d="100"/>
          <a:sy n="111" d="100"/>
        </p:scale>
        <p:origin x="-18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7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1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3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6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2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1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B840-6150-4A92-9FC6-3FCD3F4D29A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F1A7-D72B-42F3-AACA-D7E056A53E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B840-6150-4A92-9FC6-3FCD3F4D29A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21.02.2013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F1A7-D72B-42F3-AACA-D7E056A53ED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83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Microsoft_Word2.docx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556792"/>
            <a:ext cx="8424936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/>
              <a:t>Совещание в гку «цбддмо»</a:t>
            </a:r>
          </a:p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21.02.2013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По реализации Соглашения </a:t>
            </a:r>
            <a:r>
              <a:rPr lang="ru-RU" sz="2800" dirty="0" smtClean="0"/>
              <a:t>между Правительством москвы и Правительством московской </a:t>
            </a:r>
            <a:r>
              <a:rPr lang="ru-RU" sz="2800" dirty="0" smtClean="0"/>
              <a:t>области</a:t>
            </a:r>
          </a:p>
          <a:p>
            <a:pPr algn="ctr"/>
            <a:r>
              <a:rPr lang="ru-RU" sz="1700" dirty="0" smtClean="0"/>
              <a:t>О Взаимодействии При Предоставлении Государственных Услуг По Подготовке И Выдаче Пропусков, Предоставляющих Право На Въезд И Передвижение По Московской Кольцевой Автомобильной Дороге Грузового Автотранспорта Разрешенной Максимальной Массой Более 12 Тонн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8586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066" y="3429000"/>
            <a:ext cx="8448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В соответствии с постановлением Правительства Москвы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от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15 ноября 2012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tx1">
                    <a:tint val="75000"/>
                  </a:schemeClr>
                </a:solidFill>
              </a:rPr>
              <a:t>N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650-ПП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в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несены изменения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постановление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Правительства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Москвы от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22 августа 2011 г.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N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379-ПП "Об ограничении движения грузового автотранспорта в городе Москве и признании утратившими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силу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отдельных правовых актов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Правительства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Москвы"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с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</a:rPr>
              <a:t>1 марта 2013 года вводятся ограничения на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въезд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и</a:t>
            </a:r>
            <a:r>
              <a:rPr lang="ru-RU" sz="2000" b="1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ru-RU" sz="2000" b="1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ru-RU" sz="2000" b="1" smtClean="0">
                <a:solidFill>
                  <a:schemeClr val="tx1">
                    <a:tint val="75000"/>
                  </a:schemeClr>
                </a:solidFill>
              </a:rPr>
              <a:t>передвижение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по МКАД 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грузового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автотранспорта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разрешенной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максимальной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массой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более 12 тонн.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11860"/>
            <a:ext cx="2060848" cy="2060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Презентация к 21.02.2013\fu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" y="1052736"/>
            <a:ext cx="84486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Запрет распространяется на следующие транспортные средства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526484" y="5557219"/>
            <a:ext cx="8229600" cy="118072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Разрешенная максимальная масса -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 снаряженного транспортного средства с грузом, водителем и пассажирами, установленная предприятием в качестве максимально допустимой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разрешенную максимальную массу состава транспортных средств, то есть сцепленных и движущихся как одно целое, принимается сумма разрешенных максимальных масс транспортных средств, входящих в состав.</a:t>
            </a:r>
          </a:p>
          <a:p>
            <a:pPr algn="just"/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33227"/>
              </p:ext>
            </p:extLst>
          </p:nvPr>
        </p:nvGraphicFramePr>
        <p:xfrm>
          <a:off x="516691" y="908720"/>
          <a:ext cx="4185587" cy="49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Документ" r:id="rId3" imgW="6068659" imgH="7120258" progId="Word.Document.12">
                  <p:embed/>
                </p:oleObj>
              </mc:Choice>
              <mc:Fallback>
                <p:oleObj name="Документ" r:id="rId3" imgW="6068659" imgH="71202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91" y="908720"/>
                        <a:ext cx="4185587" cy="4917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342319"/>
              </p:ext>
            </p:extLst>
          </p:nvPr>
        </p:nvGraphicFramePr>
        <p:xfrm>
          <a:off x="4788024" y="980728"/>
          <a:ext cx="3871913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Документ" r:id="rId5" imgW="6215700" imgH="9057262" progId="Word.Document.12">
                  <p:embed/>
                </p:oleObj>
              </mc:Choice>
              <mc:Fallback>
                <p:oleObj name="Документ" r:id="rId5" imgW="6215700" imgH="905726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980728"/>
                        <a:ext cx="3871913" cy="459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11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22985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Соглашение между Правительством Московской области и Правительством Москвы от 12.02.2013</a:t>
            </a:r>
          </a:p>
          <a:p>
            <a:pPr algn="ctr"/>
            <a:endParaRPr lang="ru-RU" sz="2400" b="1" dirty="0"/>
          </a:p>
        </p:txBody>
      </p:sp>
      <p:pic>
        <p:nvPicPr>
          <p:cNvPr id="8194" name="Picture 2" descr="http://img-fotki.yandex.ru/get/4514/sergedidenko.52/0_54b8d_e570d60a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68960"/>
            <a:ext cx="1306567" cy="15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vit24.net/images/stories/articles/2012/World/04-2012/8/moscow_reg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330278" cy="17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395" y="4634569"/>
            <a:ext cx="2039341" cy="450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Московская область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453171" y="4581128"/>
            <a:ext cx="1151277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Москва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835696" y="3516340"/>
            <a:ext cx="720080" cy="820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588225" y="3497856"/>
            <a:ext cx="720080" cy="820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852936"/>
            <a:ext cx="4032448" cy="222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«Соглашение между Правительством Москвы и Правительством Московской области о взаимодействии при предоставлении государственных услуг по подготовке и выдаче пропусков, предоставляющих право на въезд и передвижение по Московской кольцевой автомобильной дороге грузового автотранспорта разрешенной максимальной массой более 12 тонн»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689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066" y="982469"/>
            <a:ext cx="78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Полномочиями по выдаче пропусков, предоставляющих право движения грузового автотранспорта по МКАД, наделено:</a:t>
            </a:r>
            <a:endParaRPr lang="ru-RU" dirty="0"/>
          </a:p>
        </p:txBody>
      </p:sp>
      <p:pic>
        <p:nvPicPr>
          <p:cNvPr id="6146" name="Picture 2" descr="C:\Все\Корпоративный буклет\bolder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81045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1868" y="4695695"/>
            <a:ext cx="4240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Государственное казенное учреждение</a:t>
            </a:r>
          </a:p>
          <a:p>
            <a:pPr algn="ctr"/>
            <a:r>
              <a:rPr lang="ru-RU" sz="1600" b="1" dirty="0" smtClean="0"/>
              <a:t>Московской области «Центр безопасности</a:t>
            </a:r>
          </a:p>
          <a:p>
            <a:pPr algn="ctr"/>
            <a:r>
              <a:rPr lang="ru-RU" sz="1600" b="1" dirty="0" smtClean="0"/>
              <a:t>Дорожного движения Московской области»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412" y="5858108"/>
            <a:ext cx="371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Адрес: </a:t>
            </a:r>
            <a:r>
              <a:rPr lang="ru-RU" sz="1400" dirty="0" smtClean="0"/>
              <a:t>Красногорский р-н, п/о Путилково, </a:t>
            </a:r>
          </a:p>
          <a:p>
            <a:r>
              <a:rPr lang="ru-RU" sz="1400" dirty="0" smtClean="0"/>
              <a:t>72 км МКАД, комплекс ЗАО «Гринвуд», стр.7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0164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pkolpakov\Desktop\Рисунок1242342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618"/>
            <a:ext cx="8640960" cy="58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7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Презентация к 21.02.2013\tablits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" y="403237"/>
            <a:ext cx="9130366" cy="64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4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	Министерство транспорта Московской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enter.nphl.runwww.center.nphl.ru/data/images/teams/teamlogo_1612_2011102400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191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Все\Корпоративный буклет\bolder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421"/>
            <a:ext cx="856175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я к 21.02.2013\clic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33592"/>
            <a:ext cx="8921070" cy="56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4581128"/>
            <a:ext cx="5832648" cy="1944216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581128"/>
            <a:ext cx="5742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</a:t>
            </a:r>
            <a:r>
              <a:rPr lang="ru-RU" sz="1400" b="1" dirty="0" smtClean="0"/>
              <a:t>настоящее время реализована </a:t>
            </a:r>
            <a:r>
              <a:rPr lang="ru-RU" sz="1400" b="1" dirty="0"/>
              <a:t>возможность </a:t>
            </a:r>
            <a:r>
              <a:rPr lang="ru-RU" sz="1400" b="1" dirty="0" smtClean="0"/>
              <a:t>скачивания формы запроса на </a:t>
            </a:r>
            <a:r>
              <a:rPr lang="ru-RU" sz="1400" b="1" dirty="0"/>
              <a:t>предоставление государственной услуги по получению пропуска, предоставляющего право на въезд и передвижение по МКАД грузового автотранспорта разрешенной максимальной массой более 12 тонн, на официальном сайте ГКУ «ЦБДДМО»  http://www.cbddmo.ru  в разделе «Основные направления деятельности» во вкладке «Выдача пропусков на въезд и передвижение по МКАД». </a:t>
            </a:r>
          </a:p>
        </p:txBody>
      </p:sp>
    </p:spTree>
    <p:extLst>
      <p:ext uri="{BB962C8B-B14F-4D97-AF65-F5344CB8AC3E}">
        <p14:creationId xmlns:p14="http://schemas.microsoft.com/office/powerpoint/2010/main" val="1200786370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desho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1334</TotalTime>
  <Words>278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Tradeshow</vt:lpstr>
      <vt:lpstr>1_Tradeshow</vt:lpstr>
      <vt:lpstr>Документ Microsoft Word</vt:lpstr>
      <vt:lpstr>Презентация PowerPoint</vt:lpstr>
      <vt:lpstr>Презентация PowerPoint</vt:lpstr>
      <vt:lpstr>Запрет распространяется на следующие транспортные средства: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Колпаков Павел</cp:lastModifiedBy>
  <cp:revision>32</cp:revision>
  <cp:lastPrinted>2013-02-21T05:41:13Z</cp:lastPrinted>
  <dcterms:created xsi:type="dcterms:W3CDTF">2013-02-20T07:27:00Z</dcterms:created>
  <dcterms:modified xsi:type="dcterms:W3CDTF">2013-02-21T05:43:21Z</dcterms:modified>
</cp:coreProperties>
</file>